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Lst>
  <p:sldSz cy="7560000" cx="10692000"/>
  <p:notesSz cx="7560000" cy="10692000"/>
  <p:embeddedFontLst>
    <p:embeddedFont>
      <p:font typeface="Cabin"/>
      <p:regular r:id="rId7"/>
      <p:bold r:id="rId8"/>
      <p:italic r:id="rId9"/>
      <p:boldItalic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381" orient="horz"/>
        <p:guide pos="3368"/>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schemas.openxmlformats.org/officeDocument/2006/relationships/font" Target="fonts/Cabin-boldItalic.fntdata"/><Relationship Id="rId9" Type="http://schemas.openxmlformats.org/officeDocument/2006/relationships/font" Target="fonts/Cabin-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Cabin-regular.fntdata"/><Relationship Id="rId8" Type="http://schemas.openxmlformats.org/officeDocument/2006/relationships/font" Target="fonts/Cab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64478" y="1094388"/>
            <a:ext cx="9963000" cy="3016800"/>
          </a:xfrm>
          <a:prstGeom prst="rect">
            <a:avLst/>
          </a:prstGeom>
        </p:spPr>
        <p:txBody>
          <a:bodyPr anchorCtr="0" anchor="b" bIns="116050" lIns="116050" spcFirstLastPara="1" rIns="116050" wrap="square" tIns="11605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p:txBody>
      </p:sp>
      <p:sp>
        <p:nvSpPr>
          <p:cNvPr id="11" name="Google Shape;11;p2"/>
          <p:cNvSpPr txBox="1"/>
          <p:nvPr>
            <p:ph idx="1" type="subTitle"/>
          </p:nvPr>
        </p:nvSpPr>
        <p:spPr>
          <a:xfrm>
            <a:off x="364468" y="4165643"/>
            <a:ext cx="9963000" cy="1164900"/>
          </a:xfrm>
          <a:prstGeom prst="rect">
            <a:avLst/>
          </a:prstGeom>
        </p:spPr>
        <p:txBody>
          <a:bodyPr anchorCtr="0" anchor="t" bIns="116050" lIns="116050" spcFirstLastPara="1" rIns="116050" wrap="square" tIns="11605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2" name="Google Shape;12;p2"/>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64468" y="3161354"/>
            <a:ext cx="9963000" cy="1237200"/>
          </a:xfrm>
          <a:prstGeom prst="rect">
            <a:avLst/>
          </a:prstGeom>
        </p:spPr>
        <p:txBody>
          <a:bodyPr anchorCtr="0" anchor="ctr" bIns="116050" lIns="116050" spcFirstLastPara="1" rIns="116050" wrap="square" tIns="11605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p:txBody>
      </p:sp>
      <p:sp>
        <p:nvSpPr>
          <p:cNvPr id="15" name="Google Shape;15;p3"/>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64468" y="654105"/>
            <a:ext cx="9963000" cy="841800"/>
          </a:xfrm>
          <a:prstGeom prst="rect">
            <a:avLst/>
          </a:prstGeom>
        </p:spPr>
        <p:txBody>
          <a:bodyPr anchorCtr="0" anchor="t" bIns="116050" lIns="116050" spcFirstLastPara="1" rIns="116050" wrap="square" tIns="11605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18" name="Google Shape;18;p4"/>
          <p:cNvSpPr txBox="1"/>
          <p:nvPr>
            <p:ph idx="1" type="body"/>
          </p:nvPr>
        </p:nvSpPr>
        <p:spPr>
          <a:xfrm>
            <a:off x="364468" y="1693927"/>
            <a:ext cx="9963000" cy="5021400"/>
          </a:xfrm>
          <a:prstGeom prst="rect">
            <a:avLst/>
          </a:prstGeom>
        </p:spPr>
        <p:txBody>
          <a:bodyPr anchorCtr="0" anchor="t" bIns="116050" lIns="116050" spcFirstLastPara="1" rIns="116050" wrap="square" tIns="116050">
            <a:normAutofit/>
          </a:bodyPr>
          <a:lstStyle>
            <a:lvl1pPr indent="-374650" lvl="0" marL="457200">
              <a:spcBef>
                <a:spcPts val="0"/>
              </a:spcBef>
              <a:spcAft>
                <a:spcPts val="0"/>
              </a:spcAft>
              <a:buSzPts val="2300"/>
              <a:buChar char="●"/>
              <a:defRPr/>
            </a:lvl1pPr>
            <a:lvl2pPr indent="-342900" lvl="1" marL="914400">
              <a:spcBef>
                <a:spcPts val="0"/>
              </a:spcBef>
              <a:spcAft>
                <a:spcPts val="0"/>
              </a:spcAft>
              <a:buSzPts val="1800"/>
              <a:buChar char="○"/>
              <a:defRPr/>
            </a:lvl2pPr>
            <a:lvl3pPr indent="-342900" lvl="2" marL="1371600">
              <a:spcBef>
                <a:spcPts val="0"/>
              </a:spcBef>
              <a:spcAft>
                <a:spcPts val="0"/>
              </a:spcAft>
              <a:buSzPts val="1800"/>
              <a:buChar char="■"/>
              <a:defRPr/>
            </a:lvl3pPr>
            <a:lvl4pPr indent="-342900" lvl="3" marL="1828800">
              <a:spcBef>
                <a:spcPts val="0"/>
              </a:spcBef>
              <a:spcAft>
                <a:spcPts val="0"/>
              </a:spcAft>
              <a:buSzPts val="1800"/>
              <a:buChar char="●"/>
              <a:defRPr/>
            </a:lvl4pPr>
            <a:lvl5pPr indent="-342900" lvl="4" marL="2286000">
              <a:spcBef>
                <a:spcPts val="0"/>
              </a:spcBef>
              <a:spcAft>
                <a:spcPts val="0"/>
              </a:spcAft>
              <a:buSzPts val="1800"/>
              <a:buChar char="○"/>
              <a:defRPr/>
            </a:lvl5pPr>
            <a:lvl6pPr indent="-342900" lvl="5" marL="2743200">
              <a:spcBef>
                <a:spcPts val="0"/>
              </a:spcBef>
              <a:spcAft>
                <a:spcPts val="0"/>
              </a:spcAft>
              <a:buSzPts val="1800"/>
              <a:buChar char="■"/>
              <a:defRPr/>
            </a:lvl6pPr>
            <a:lvl7pPr indent="-342900" lvl="6" marL="3200400">
              <a:spcBef>
                <a:spcPts val="0"/>
              </a:spcBef>
              <a:spcAft>
                <a:spcPts val="0"/>
              </a:spcAft>
              <a:buSzPts val="1800"/>
              <a:buChar char="●"/>
              <a:defRPr/>
            </a:lvl7pPr>
            <a:lvl8pPr indent="-342900" lvl="7" marL="3657600">
              <a:spcBef>
                <a:spcPts val="0"/>
              </a:spcBef>
              <a:spcAft>
                <a:spcPts val="0"/>
              </a:spcAft>
              <a:buSzPts val="1800"/>
              <a:buChar char="○"/>
              <a:defRPr/>
            </a:lvl8pPr>
            <a:lvl9pPr indent="-342900" lvl="8" marL="4114800">
              <a:spcBef>
                <a:spcPts val="0"/>
              </a:spcBef>
              <a:spcAft>
                <a:spcPts val="0"/>
              </a:spcAft>
              <a:buSzPts val="1800"/>
              <a:buChar char="■"/>
              <a:defRPr/>
            </a:lvl9pPr>
          </a:lstStyle>
          <a:p/>
        </p:txBody>
      </p:sp>
      <p:sp>
        <p:nvSpPr>
          <p:cNvPr id="19" name="Google Shape;19;p4"/>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64468" y="654105"/>
            <a:ext cx="9963000" cy="841800"/>
          </a:xfrm>
          <a:prstGeom prst="rect">
            <a:avLst/>
          </a:prstGeom>
        </p:spPr>
        <p:txBody>
          <a:bodyPr anchorCtr="0" anchor="t" bIns="116050" lIns="116050" spcFirstLastPara="1" rIns="116050" wrap="square" tIns="11605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22" name="Google Shape;22;p5"/>
          <p:cNvSpPr txBox="1"/>
          <p:nvPr>
            <p:ph idx="1" type="body"/>
          </p:nvPr>
        </p:nvSpPr>
        <p:spPr>
          <a:xfrm>
            <a:off x="364468" y="1693927"/>
            <a:ext cx="4677000" cy="5021400"/>
          </a:xfrm>
          <a:prstGeom prst="rect">
            <a:avLst/>
          </a:prstGeom>
        </p:spPr>
        <p:txBody>
          <a:bodyPr anchorCtr="0" anchor="t" bIns="116050" lIns="116050" spcFirstLastPara="1" rIns="116050" wrap="square" tIns="116050">
            <a:normAutofit/>
          </a:bodyPr>
          <a:lstStyle>
            <a:lvl1pPr indent="-342900" lvl="0" marL="457200">
              <a:spcBef>
                <a:spcPts val="0"/>
              </a:spcBef>
              <a:spcAft>
                <a:spcPts val="0"/>
              </a:spcAft>
              <a:buSzPts val="1800"/>
              <a:buChar char="●"/>
              <a:defRPr sz="1800"/>
            </a:lvl1pPr>
            <a:lvl2pPr indent="-323850" lvl="1" marL="914400">
              <a:spcBef>
                <a:spcPts val="0"/>
              </a:spcBef>
              <a:spcAft>
                <a:spcPts val="0"/>
              </a:spcAft>
              <a:buSzPts val="1500"/>
              <a:buChar char="○"/>
              <a:defRPr sz="1500"/>
            </a:lvl2pPr>
            <a:lvl3pPr indent="-323850" lvl="2" marL="1371600">
              <a:spcBef>
                <a:spcPts val="0"/>
              </a:spcBef>
              <a:spcAft>
                <a:spcPts val="0"/>
              </a:spcAft>
              <a:buSzPts val="1500"/>
              <a:buChar char="■"/>
              <a:defRPr sz="1500"/>
            </a:lvl3pPr>
            <a:lvl4pPr indent="-323850" lvl="3" marL="1828800">
              <a:spcBef>
                <a:spcPts val="0"/>
              </a:spcBef>
              <a:spcAft>
                <a:spcPts val="0"/>
              </a:spcAft>
              <a:buSzPts val="1500"/>
              <a:buChar char="●"/>
              <a:defRPr sz="1500"/>
            </a:lvl4pPr>
            <a:lvl5pPr indent="-323850" lvl="4" marL="2286000">
              <a:spcBef>
                <a:spcPts val="0"/>
              </a:spcBef>
              <a:spcAft>
                <a:spcPts val="0"/>
              </a:spcAft>
              <a:buSzPts val="1500"/>
              <a:buChar char="○"/>
              <a:defRPr sz="1500"/>
            </a:lvl5pPr>
            <a:lvl6pPr indent="-323850" lvl="5" marL="2743200">
              <a:spcBef>
                <a:spcPts val="0"/>
              </a:spcBef>
              <a:spcAft>
                <a:spcPts val="0"/>
              </a:spcAft>
              <a:buSzPts val="1500"/>
              <a:buChar char="■"/>
              <a:defRPr sz="1500"/>
            </a:lvl6pPr>
            <a:lvl7pPr indent="-323850" lvl="6" marL="3200400">
              <a:spcBef>
                <a:spcPts val="0"/>
              </a:spcBef>
              <a:spcAft>
                <a:spcPts val="0"/>
              </a:spcAft>
              <a:buSzPts val="1500"/>
              <a:buChar char="●"/>
              <a:defRPr sz="1500"/>
            </a:lvl7pPr>
            <a:lvl8pPr indent="-323850" lvl="7" marL="3657600">
              <a:spcBef>
                <a:spcPts val="0"/>
              </a:spcBef>
              <a:spcAft>
                <a:spcPts val="0"/>
              </a:spcAft>
              <a:buSzPts val="1500"/>
              <a:buChar char="○"/>
              <a:defRPr sz="1500"/>
            </a:lvl8pPr>
            <a:lvl9pPr indent="-323850" lvl="8" marL="4114800">
              <a:spcBef>
                <a:spcPts val="0"/>
              </a:spcBef>
              <a:spcAft>
                <a:spcPts val="0"/>
              </a:spcAft>
              <a:buSzPts val="1500"/>
              <a:buChar char="■"/>
              <a:defRPr sz="1500"/>
            </a:lvl9pPr>
          </a:lstStyle>
          <a:p/>
        </p:txBody>
      </p:sp>
      <p:sp>
        <p:nvSpPr>
          <p:cNvPr id="23" name="Google Shape;23;p5"/>
          <p:cNvSpPr txBox="1"/>
          <p:nvPr>
            <p:ph idx="2" type="body"/>
          </p:nvPr>
        </p:nvSpPr>
        <p:spPr>
          <a:xfrm>
            <a:off x="5650483" y="1693927"/>
            <a:ext cx="4677000" cy="5021400"/>
          </a:xfrm>
          <a:prstGeom prst="rect">
            <a:avLst/>
          </a:prstGeom>
        </p:spPr>
        <p:txBody>
          <a:bodyPr anchorCtr="0" anchor="t" bIns="116050" lIns="116050" spcFirstLastPara="1" rIns="116050" wrap="square" tIns="116050">
            <a:normAutofit/>
          </a:bodyPr>
          <a:lstStyle>
            <a:lvl1pPr indent="-342900" lvl="0" marL="457200">
              <a:spcBef>
                <a:spcPts val="0"/>
              </a:spcBef>
              <a:spcAft>
                <a:spcPts val="0"/>
              </a:spcAft>
              <a:buSzPts val="1800"/>
              <a:buChar char="●"/>
              <a:defRPr sz="1800"/>
            </a:lvl1pPr>
            <a:lvl2pPr indent="-323850" lvl="1" marL="914400">
              <a:spcBef>
                <a:spcPts val="0"/>
              </a:spcBef>
              <a:spcAft>
                <a:spcPts val="0"/>
              </a:spcAft>
              <a:buSzPts val="1500"/>
              <a:buChar char="○"/>
              <a:defRPr sz="1500"/>
            </a:lvl2pPr>
            <a:lvl3pPr indent="-323850" lvl="2" marL="1371600">
              <a:spcBef>
                <a:spcPts val="0"/>
              </a:spcBef>
              <a:spcAft>
                <a:spcPts val="0"/>
              </a:spcAft>
              <a:buSzPts val="1500"/>
              <a:buChar char="■"/>
              <a:defRPr sz="1500"/>
            </a:lvl3pPr>
            <a:lvl4pPr indent="-323850" lvl="3" marL="1828800">
              <a:spcBef>
                <a:spcPts val="0"/>
              </a:spcBef>
              <a:spcAft>
                <a:spcPts val="0"/>
              </a:spcAft>
              <a:buSzPts val="1500"/>
              <a:buChar char="●"/>
              <a:defRPr sz="1500"/>
            </a:lvl4pPr>
            <a:lvl5pPr indent="-323850" lvl="4" marL="2286000">
              <a:spcBef>
                <a:spcPts val="0"/>
              </a:spcBef>
              <a:spcAft>
                <a:spcPts val="0"/>
              </a:spcAft>
              <a:buSzPts val="1500"/>
              <a:buChar char="○"/>
              <a:defRPr sz="1500"/>
            </a:lvl5pPr>
            <a:lvl6pPr indent="-323850" lvl="5" marL="2743200">
              <a:spcBef>
                <a:spcPts val="0"/>
              </a:spcBef>
              <a:spcAft>
                <a:spcPts val="0"/>
              </a:spcAft>
              <a:buSzPts val="1500"/>
              <a:buChar char="■"/>
              <a:defRPr sz="1500"/>
            </a:lvl6pPr>
            <a:lvl7pPr indent="-323850" lvl="6" marL="3200400">
              <a:spcBef>
                <a:spcPts val="0"/>
              </a:spcBef>
              <a:spcAft>
                <a:spcPts val="0"/>
              </a:spcAft>
              <a:buSzPts val="1500"/>
              <a:buChar char="●"/>
              <a:defRPr sz="1500"/>
            </a:lvl7pPr>
            <a:lvl8pPr indent="-323850" lvl="7" marL="3657600">
              <a:spcBef>
                <a:spcPts val="0"/>
              </a:spcBef>
              <a:spcAft>
                <a:spcPts val="0"/>
              </a:spcAft>
              <a:buSzPts val="1500"/>
              <a:buChar char="○"/>
              <a:defRPr sz="1500"/>
            </a:lvl8pPr>
            <a:lvl9pPr indent="-323850" lvl="8" marL="4114800">
              <a:spcBef>
                <a:spcPts val="0"/>
              </a:spcBef>
              <a:spcAft>
                <a:spcPts val="0"/>
              </a:spcAft>
              <a:buSzPts val="1500"/>
              <a:buChar char="■"/>
              <a:defRPr sz="1500"/>
            </a:lvl9pPr>
          </a:lstStyle>
          <a:p/>
        </p:txBody>
      </p:sp>
      <p:sp>
        <p:nvSpPr>
          <p:cNvPr id="24" name="Google Shape;24;p5"/>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64468" y="654105"/>
            <a:ext cx="9963000" cy="841800"/>
          </a:xfrm>
          <a:prstGeom prst="rect">
            <a:avLst/>
          </a:prstGeom>
        </p:spPr>
        <p:txBody>
          <a:bodyPr anchorCtr="0" anchor="t" bIns="116050" lIns="116050" spcFirstLastPara="1" rIns="116050" wrap="square" tIns="11605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27" name="Google Shape;27;p6"/>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64468" y="816630"/>
            <a:ext cx="3283500" cy="1110600"/>
          </a:xfrm>
          <a:prstGeom prst="rect">
            <a:avLst/>
          </a:prstGeom>
        </p:spPr>
        <p:txBody>
          <a:bodyPr anchorCtr="0" anchor="b" bIns="116050" lIns="116050" spcFirstLastPara="1" rIns="116050" wrap="square" tIns="11605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30" name="Google Shape;30;p7"/>
          <p:cNvSpPr txBox="1"/>
          <p:nvPr>
            <p:ph idx="1" type="body"/>
          </p:nvPr>
        </p:nvSpPr>
        <p:spPr>
          <a:xfrm>
            <a:off x="364468" y="2042457"/>
            <a:ext cx="3283500" cy="4673100"/>
          </a:xfrm>
          <a:prstGeom prst="rect">
            <a:avLst/>
          </a:prstGeom>
        </p:spPr>
        <p:txBody>
          <a:bodyPr anchorCtr="0" anchor="t" bIns="116050" lIns="116050" spcFirstLastPara="1" rIns="116050" wrap="square" tIns="116050">
            <a:normAutofit/>
          </a:bodyPr>
          <a:lstStyle>
            <a:lvl1pPr indent="-323850" lvl="0" marL="457200">
              <a:spcBef>
                <a:spcPts val="0"/>
              </a:spcBef>
              <a:spcAft>
                <a:spcPts val="0"/>
              </a:spcAft>
              <a:buSzPts val="1500"/>
              <a:buChar char="●"/>
              <a:defRPr sz="1500"/>
            </a:lvl1pPr>
            <a:lvl2pPr indent="-323850" lvl="1" marL="914400">
              <a:spcBef>
                <a:spcPts val="0"/>
              </a:spcBef>
              <a:spcAft>
                <a:spcPts val="0"/>
              </a:spcAft>
              <a:buSzPts val="1500"/>
              <a:buChar char="○"/>
              <a:defRPr sz="1500"/>
            </a:lvl2pPr>
            <a:lvl3pPr indent="-323850" lvl="2" marL="1371600">
              <a:spcBef>
                <a:spcPts val="0"/>
              </a:spcBef>
              <a:spcAft>
                <a:spcPts val="0"/>
              </a:spcAft>
              <a:buSzPts val="1500"/>
              <a:buChar char="■"/>
              <a:defRPr sz="1500"/>
            </a:lvl3pPr>
            <a:lvl4pPr indent="-323850" lvl="3" marL="1828800">
              <a:spcBef>
                <a:spcPts val="0"/>
              </a:spcBef>
              <a:spcAft>
                <a:spcPts val="0"/>
              </a:spcAft>
              <a:buSzPts val="1500"/>
              <a:buChar char="●"/>
              <a:defRPr sz="1500"/>
            </a:lvl4pPr>
            <a:lvl5pPr indent="-323850" lvl="4" marL="2286000">
              <a:spcBef>
                <a:spcPts val="0"/>
              </a:spcBef>
              <a:spcAft>
                <a:spcPts val="0"/>
              </a:spcAft>
              <a:buSzPts val="1500"/>
              <a:buChar char="○"/>
              <a:defRPr sz="1500"/>
            </a:lvl5pPr>
            <a:lvl6pPr indent="-323850" lvl="5" marL="2743200">
              <a:spcBef>
                <a:spcPts val="0"/>
              </a:spcBef>
              <a:spcAft>
                <a:spcPts val="0"/>
              </a:spcAft>
              <a:buSzPts val="1500"/>
              <a:buChar char="■"/>
              <a:defRPr sz="1500"/>
            </a:lvl6pPr>
            <a:lvl7pPr indent="-323850" lvl="6" marL="3200400">
              <a:spcBef>
                <a:spcPts val="0"/>
              </a:spcBef>
              <a:spcAft>
                <a:spcPts val="0"/>
              </a:spcAft>
              <a:buSzPts val="1500"/>
              <a:buChar char="●"/>
              <a:defRPr sz="1500"/>
            </a:lvl7pPr>
            <a:lvl8pPr indent="-323850" lvl="7" marL="3657600">
              <a:spcBef>
                <a:spcPts val="0"/>
              </a:spcBef>
              <a:spcAft>
                <a:spcPts val="0"/>
              </a:spcAft>
              <a:buSzPts val="1500"/>
              <a:buChar char="○"/>
              <a:defRPr sz="1500"/>
            </a:lvl8pPr>
            <a:lvl9pPr indent="-323850" lvl="8" marL="4114800">
              <a:spcBef>
                <a:spcPts val="0"/>
              </a:spcBef>
              <a:spcAft>
                <a:spcPts val="0"/>
              </a:spcAft>
              <a:buSzPts val="1500"/>
              <a:buChar char="■"/>
              <a:defRPr sz="1500"/>
            </a:lvl9pPr>
          </a:lstStyle>
          <a:p/>
        </p:txBody>
      </p:sp>
      <p:sp>
        <p:nvSpPr>
          <p:cNvPr id="31" name="Google Shape;31;p7"/>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573245" y="661638"/>
            <a:ext cx="7445700" cy="6012600"/>
          </a:xfrm>
          <a:prstGeom prst="rect">
            <a:avLst/>
          </a:prstGeom>
        </p:spPr>
        <p:txBody>
          <a:bodyPr anchorCtr="0" anchor="ctr" bIns="116050" lIns="116050" spcFirstLastPara="1" rIns="116050" wrap="square" tIns="11605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p:txBody>
      </p:sp>
      <p:sp>
        <p:nvSpPr>
          <p:cNvPr id="34" name="Google Shape;34;p8"/>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anchorCtr="0" anchor="ctr" bIns="116050" lIns="116050" spcFirstLastPara="1" rIns="116050" wrap="square" tIns="116050">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310447" y="1812541"/>
            <a:ext cx="4730100" cy="2178600"/>
          </a:xfrm>
          <a:prstGeom prst="rect">
            <a:avLst/>
          </a:prstGeom>
        </p:spPr>
        <p:txBody>
          <a:bodyPr anchorCtr="0" anchor="b" bIns="116050" lIns="116050" spcFirstLastPara="1" rIns="116050" wrap="square" tIns="11605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p:txBody>
      </p:sp>
      <p:sp>
        <p:nvSpPr>
          <p:cNvPr id="38" name="Google Shape;38;p9"/>
          <p:cNvSpPr txBox="1"/>
          <p:nvPr>
            <p:ph idx="1" type="subTitle"/>
          </p:nvPr>
        </p:nvSpPr>
        <p:spPr>
          <a:xfrm>
            <a:off x="310447" y="4120005"/>
            <a:ext cx="4730100" cy="1815300"/>
          </a:xfrm>
          <a:prstGeom prst="rect">
            <a:avLst/>
          </a:prstGeom>
        </p:spPr>
        <p:txBody>
          <a:bodyPr anchorCtr="0" anchor="t" bIns="116050" lIns="116050" spcFirstLastPara="1" rIns="116050" wrap="square" tIns="11605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p:txBody>
      </p:sp>
      <p:sp>
        <p:nvSpPr>
          <p:cNvPr id="39" name="Google Shape;39;p9"/>
          <p:cNvSpPr txBox="1"/>
          <p:nvPr>
            <p:ph idx="2" type="body"/>
          </p:nvPr>
        </p:nvSpPr>
        <p:spPr>
          <a:xfrm>
            <a:off x="5775715" y="1064257"/>
            <a:ext cx="4486500" cy="5431200"/>
          </a:xfrm>
          <a:prstGeom prst="rect">
            <a:avLst/>
          </a:prstGeom>
        </p:spPr>
        <p:txBody>
          <a:bodyPr anchorCtr="0" anchor="ctr" bIns="116050" lIns="116050" spcFirstLastPara="1" rIns="116050" wrap="square" tIns="116050">
            <a:normAutofit/>
          </a:bodyPr>
          <a:lstStyle>
            <a:lvl1pPr indent="-374650" lvl="0" marL="457200">
              <a:spcBef>
                <a:spcPts val="0"/>
              </a:spcBef>
              <a:spcAft>
                <a:spcPts val="0"/>
              </a:spcAft>
              <a:buSzPts val="2300"/>
              <a:buChar char="●"/>
              <a:defRPr/>
            </a:lvl1pPr>
            <a:lvl2pPr indent="-342900" lvl="1" marL="914400">
              <a:spcBef>
                <a:spcPts val="0"/>
              </a:spcBef>
              <a:spcAft>
                <a:spcPts val="0"/>
              </a:spcAft>
              <a:buSzPts val="1800"/>
              <a:buChar char="○"/>
              <a:defRPr/>
            </a:lvl2pPr>
            <a:lvl3pPr indent="-342900" lvl="2" marL="1371600">
              <a:spcBef>
                <a:spcPts val="0"/>
              </a:spcBef>
              <a:spcAft>
                <a:spcPts val="0"/>
              </a:spcAft>
              <a:buSzPts val="1800"/>
              <a:buChar char="■"/>
              <a:defRPr/>
            </a:lvl3pPr>
            <a:lvl4pPr indent="-342900" lvl="3" marL="1828800">
              <a:spcBef>
                <a:spcPts val="0"/>
              </a:spcBef>
              <a:spcAft>
                <a:spcPts val="0"/>
              </a:spcAft>
              <a:buSzPts val="1800"/>
              <a:buChar char="●"/>
              <a:defRPr/>
            </a:lvl4pPr>
            <a:lvl5pPr indent="-342900" lvl="4" marL="2286000">
              <a:spcBef>
                <a:spcPts val="0"/>
              </a:spcBef>
              <a:spcAft>
                <a:spcPts val="0"/>
              </a:spcAft>
              <a:buSzPts val="1800"/>
              <a:buChar char="○"/>
              <a:defRPr/>
            </a:lvl5pPr>
            <a:lvl6pPr indent="-342900" lvl="5" marL="2743200">
              <a:spcBef>
                <a:spcPts val="0"/>
              </a:spcBef>
              <a:spcAft>
                <a:spcPts val="0"/>
              </a:spcAft>
              <a:buSzPts val="1800"/>
              <a:buChar char="■"/>
              <a:defRPr/>
            </a:lvl6pPr>
            <a:lvl7pPr indent="-342900" lvl="6" marL="3200400">
              <a:spcBef>
                <a:spcPts val="0"/>
              </a:spcBef>
              <a:spcAft>
                <a:spcPts val="0"/>
              </a:spcAft>
              <a:buSzPts val="1800"/>
              <a:buChar char="●"/>
              <a:defRPr/>
            </a:lvl7pPr>
            <a:lvl8pPr indent="-342900" lvl="7" marL="3657600">
              <a:spcBef>
                <a:spcPts val="0"/>
              </a:spcBef>
              <a:spcAft>
                <a:spcPts val="0"/>
              </a:spcAft>
              <a:buSzPts val="1800"/>
              <a:buChar char="○"/>
              <a:defRPr/>
            </a:lvl8pPr>
            <a:lvl9pPr indent="-342900" lvl="8" marL="4114800">
              <a:spcBef>
                <a:spcPts val="0"/>
              </a:spcBef>
              <a:spcAft>
                <a:spcPts val="0"/>
              </a:spcAft>
              <a:buSzPts val="1800"/>
              <a:buChar char="■"/>
              <a:defRPr/>
            </a:lvl9pPr>
          </a:lstStyle>
          <a:p/>
        </p:txBody>
      </p:sp>
      <p:sp>
        <p:nvSpPr>
          <p:cNvPr id="40" name="Google Shape;40;p9"/>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64468" y="6218168"/>
            <a:ext cx="7014300" cy="889500"/>
          </a:xfrm>
          <a:prstGeom prst="rect">
            <a:avLst/>
          </a:prstGeom>
        </p:spPr>
        <p:txBody>
          <a:bodyPr anchorCtr="0" anchor="ctr" bIns="116050" lIns="116050" spcFirstLastPara="1" rIns="116050" wrap="square" tIns="116050">
            <a:normAutofit/>
          </a:bodyPr>
          <a:lstStyle>
            <a:lvl1pPr indent="-228600" lvl="0" marL="457200">
              <a:lnSpc>
                <a:spcPct val="100000"/>
              </a:lnSpc>
              <a:spcBef>
                <a:spcPts val="0"/>
              </a:spcBef>
              <a:spcAft>
                <a:spcPts val="0"/>
              </a:spcAft>
              <a:buSzPts val="2300"/>
              <a:buNone/>
              <a:defRPr/>
            </a:lvl1pPr>
          </a:lstStyle>
          <a:p/>
        </p:txBody>
      </p:sp>
      <p:sp>
        <p:nvSpPr>
          <p:cNvPr id="43" name="Google Shape;43;p10"/>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64468" y="1625801"/>
            <a:ext cx="9963000" cy="2886000"/>
          </a:xfrm>
          <a:prstGeom prst="rect">
            <a:avLst/>
          </a:prstGeom>
        </p:spPr>
        <p:txBody>
          <a:bodyPr anchorCtr="0" anchor="b" bIns="116050" lIns="116050" spcFirstLastPara="1" rIns="116050" wrap="square" tIns="11605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p:nvPr>
            <p:ph idx="1" type="body"/>
          </p:nvPr>
        </p:nvSpPr>
        <p:spPr>
          <a:xfrm>
            <a:off x="364468" y="4633192"/>
            <a:ext cx="9963000" cy="1911900"/>
          </a:xfrm>
          <a:prstGeom prst="rect">
            <a:avLst/>
          </a:prstGeom>
        </p:spPr>
        <p:txBody>
          <a:bodyPr anchorCtr="0" anchor="t" bIns="116050" lIns="116050" spcFirstLastPara="1" rIns="116050" wrap="square" tIns="116050">
            <a:normAutofit/>
          </a:bodyPr>
          <a:lstStyle>
            <a:lvl1pPr indent="-374650" lvl="0" marL="457200" algn="ctr">
              <a:spcBef>
                <a:spcPts val="0"/>
              </a:spcBef>
              <a:spcAft>
                <a:spcPts val="0"/>
              </a:spcAft>
              <a:buSzPts val="2300"/>
              <a:buChar char="●"/>
              <a:defRPr/>
            </a:lvl1pPr>
            <a:lvl2pPr indent="-342900" lvl="1" marL="914400" algn="ctr">
              <a:spcBef>
                <a:spcPts val="0"/>
              </a:spcBef>
              <a:spcAft>
                <a:spcPts val="0"/>
              </a:spcAft>
              <a:buSzPts val="1800"/>
              <a:buChar char="○"/>
              <a:defRPr/>
            </a:lvl2pPr>
            <a:lvl3pPr indent="-342900" lvl="2" marL="1371600" algn="ctr">
              <a:spcBef>
                <a:spcPts val="0"/>
              </a:spcBef>
              <a:spcAft>
                <a:spcPts val="0"/>
              </a:spcAft>
              <a:buSzPts val="1800"/>
              <a:buChar char="■"/>
              <a:defRPr/>
            </a:lvl3pPr>
            <a:lvl4pPr indent="-342900" lvl="3" marL="1828800" algn="ctr">
              <a:spcBef>
                <a:spcPts val="0"/>
              </a:spcBef>
              <a:spcAft>
                <a:spcPts val="0"/>
              </a:spcAft>
              <a:buSzPts val="1800"/>
              <a:buChar char="●"/>
              <a:defRPr/>
            </a:lvl4pPr>
            <a:lvl5pPr indent="-342900" lvl="4" marL="2286000" algn="ctr">
              <a:spcBef>
                <a:spcPts val="0"/>
              </a:spcBef>
              <a:spcAft>
                <a:spcPts val="0"/>
              </a:spcAft>
              <a:buSzPts val="1800"/>
              <a:buChar char="○"/>
              <a:defRPr/>
            </a:lvl5pPr>
            <a:lvl6pPr indent="-342900" lvl="5" marL="2743200" algn="ctr">
              <a:spcBef>
                <a:spcPts val="0"/>
              </a:spcBef>
              <a:spcAft>
                <a:spcPts val="0"/>
              </a:spcAft>
              <a:buSzPts val="1800"/>
              <a:buChar char="■"/>
              <a:defRPr/>
            </a:lvl6pPr>
            <a:lvl7pPr indent="-342900" lvl="6" marL="3200400" algn="ctr">
              <a:spcBef>
                <a:spcPts val="0"/>
              </a:spcBef>
              <a:spcAft>
                <a:spcPts val="0"/>
              </a:spcAft>
              <a:buSzPts val="1800"/>
              <a:buChar char="●"/>
              <a:defRPr/>
            </a:lvl7pPr>
            <a:lvl8pPr indent="-342900" lvl="7" marL="3657600" algn="ctr">
              <a:spcBef>
                <a:spcPts val="0"/>
              </a:spcBef>
              <a:spcAft>
                <a:spcPts val="0"/>
              </a:spcAft>
              <a:buSzPts val="1800"/>
              <a:buChar char="○"/>
              <a:defRPr/>
            </a:lvl8pPr>
            <a:lvl9pPr indent="-342900" lvl="8" marL="4114800" algn="ctr">
              <a:spcBef>
                <a:spcPts val="0"/>
              </a:spcBef>
              <a:spcAft>
                <a:spcPts val="0"/>
              </a:spcAft>
              <a:buSzPts val="1800"/>
              <a:buChar char="■"/>
              <a:defRPr/>
            </a:lvl9pPr>
          </a:lstStyle>
          <a:p/>
        </p:txBody>
      </p:sp>
      <p:sp>
        <p:nvSpPr>
          <p:cNvPr id="47" name="Google Shape;47;p11"/>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9906772" y="6854072"/>
            <a:ext cx="641700" cy="578400"/>
          </a:xfrm>
          <a:prstGeom prst="rect">
            <a:avLst/>
          </a:prstGeom>
        </p:spPr>
        <p:txBody>
          <a:bodyPr anchorCtr="0" anchor="ctr" bIns="116050" lIns="116050" spcFirstLastPara="1" rIns="116050" wrap="square" tIns="1160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64468" y="654105"/>
            <a:ext cx="9963000" cy="841800"/>
          </a:xfrm>
          <a:prstGeom prst="rect">
            <a:avLst/>
          </a:prstGeom>
          <a:noFill/>
          <a:ln>
            <a:noFill/>
          </a:ln>
        </p:spPr>
        <p:txBody>
          <a:bodyPr anchorCtr="0" anchor="t" bIns="116050" lIns="116050" spcFirstLastPara="1" rIns="116050" wrap="square" tIns="11605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p:txBody>
      </p:sp>
      <p:sp>
        <p:nvSpPr>
          <p:cNvPr id="7" name="Google Shape;7;p1"/>
          <p:cNvSpPr txBox="1"/>
          <p:nvPr>
            <p:ph idx="1" type="body"/>
          </p:nvPr>
        </p:nvSpPr>
        <p:spPr>
          <a:xfrm>
            <a:off x="364468" y="1693927"/>
            <a:ext cx="9963000" cy="5021400"/>
          </a:xfrm>
          <a:prstGeom prst="rect">
            <a:avLst/>
          </a:prstGeom>
          <a:noFill/>
          <a:ln>
            <a:noFill/>
          </a:ln>
        </p:spPr>
        <p:txBody>
          <a:bodyPr anchorCtr="0" anchor="t" bIns="116050" lIns="116050" spcFirstLastPara="1" rIns="116050" wrap="square" tIns="116050">
            <a:normAutofit/>
          </a:bodyPr>
          <a:lstStyle>
            <a:lvl1pPr indent="-374650" lvl="0" marL="457200">
              <a:lnSpc>
                <a:spcPct val="115000"/>
              </a:lnSpc>
              <a:spcBef>
                <a:spcPts val="0"/>
              </a:spcBef>
              <a:spcAft>
                <a:spcPts val="0"/>
              </a:spcAft>
              <a:buClr>
                <a:schemeClr val="dk2"/>
              </a:buClr>
              <a:buSzPts val="2300"/>
              <a:buChar char="●"/>
              <a:defRPr sz="2300">
                <a:solidFill>
                  <a:schemeClr val="dk2"/>
                </a:solidFill>
              </a:defRPr>
            </a:lvl1pPr>
            <a:lvl2pPr indent="-342900" lvl="1" marL="914400">
              <a:lnSpc>
                <a:spcPct val="115000"/>
              </a:lnSpc>
              <a:spcBef>
                <a:spcPts val="0"/>
              </a:spcBef>
              <a:spcAft>
                <a:spcPts val="0"/>
              </a:spcAft>
              <a:buClr>
                <a:schemeClr val="dk2"/>
              </a:buClr>
              <a:buSzPts val="1800"/>
              <a:buChar char="○"/>
              <a:defRPr sz="1800">
                <a:solidFill>
                  <a:schemeClr val="dk2"/>
                </a:solidFill>
              </a:defRPr>
            </a:lvl2pPr>
            <a:lvl3pPr indent="-342900" lvl="2" marL="1371600">
              <a:lnSpc>
                <a:spcPct val="115000"/>
              </a:lnSpc>
              <a:spcBef>
                <a:spcPts val="0"/>
              </a:spcBef>
              <a:spcAft>
                <a:spcPts val="0"/>
              </a:spcAft>
              <a:buClr>
                <a:schemeClr val="dk2"/>
              </a:buClr>
              <a:buSzPts val="1800"/>
              <a:buChar char="■"/>
              <a:defRPr sz="1800">
                <a:solidFill>
                  <a:schemeClr val="dk2"/>
                </a:solidFill>
              </a:defRPr>
            </a:lvl3pPr>
            <a:lvl4pPr indent="-342900" lvl="3" marL="1828800">
              <a:lnSpc>
                <a:spcPct val="115000"/>
              </a:lnSpc>
              <a:spcBef>
                <a:spcPts val="0"/>
              </a:spcBef>
              <a:spcAft>
                <a:spcPts val="0"/>
              </a:spcAft>
              <a:buClr>
                <a:schemeClr val="dk2"/>
              </a:buClr>
              <a:buSzPts val="1800"/>
              <a:buChar char="●"/>
              <a:defRPr sz="1800">
                <a:solidFill>
                  <a:schemeClr val="dk2"/>
                </a:solidFill>
              </a:defRPr>
            </a:lvl4pPr>
            <a:lvl5pPr indent="-342900" lvl="4" marL="2286000">
              <a:lnSpc>
                <a:spcPct val="115000"/>
              </a:lnSpc>
              <a:spcBef>
                <a:spcPts val="0"/>
              </a:spcBef>
              <a:spcAft>
                <a:spcPts val="0"/>
              </a:spcAft>
              <a:buClr>
                <a:schemeClr val="dk2"/>
              </a:buClr>
              <a:buSzPts val="1800"/>
              <a:buChar char="○"/>
              <a:defRPr sz="1800">
                <a:solidFill>
                  <a:schemeClr val="dk2"/>
                </a:solidFill>
              </a:defRPr>
            </a:lvl5pPr>
            <a:lvl6pPr indent="-342900" lvl="5" marL="2743200">
              <a:lnSpc>
                <a:spcPct val="115000"/>
              </a:lnSpc>
              <a:spcBef>
                <a:spcPts val="0"/>
              </a:spcBef>
              <a:spcAft>
                <a:spcPts val="0"/>
              </a:spcAft>
              <a:buClr>
                <a:schemeClr val="dk2"/>
              </a:buClr>
              <a:buSzPts val="1800"/>
              <a:buChar char="■"/>
              <a:defRPr sz="1800">
                <a:solidFill>
                  <a:schemeClr val="dk2"/>
                </a:solidFill>
              </a:defRPr>
            </a:lvl6pPr>
            <a:lvl7pPr indent="-342900" lvl="6" marL="3200400">
              <a:lnSpc>
                <a:spcPct val="115000"/>
              </a:lnSpc>
              <a:spcBef>
                <a:spcPts val="0"/>
              </a:spcBef>
              <a:spcAft>
                <a:spcPts val="0"/>
              </a:spcAft>
              <a:buClr>
                <a:schemeClr val="dk2"/>
              </a:buClr>
              <a:buSzPts val="1800"/>
              <a:buChar char="●"/>
              <a:defRPr sz="1800">
                <a:solidFill>
                  <a:schemeClr val="dk2"/>
                </a:solidFill>
              </a:defRPr>
            </a:lvl7pPr>
            <a:lvl8pPr indent="-342900" lvl="7" marL="3657600">
              <a:lnSpc>
                <a:spcPct val="115000"/>
              </a:lnSpc>
              <a:spcBef>
                <a:spcPts val="0"/>
              </a:spcBef>
              <a:spcAft>
                <a:spcPts val="0"/>
              </a:spcAft>
              <a:buClr>
                <a:schemeClr val="dk2"/>
              </a:buClr>
              <a:buSzPts val="1800"/>
              <a:buChar char="○"/>
              <a:defRPr sz="1800">
                <a:solidFill>
                  <a:schemeClr val="dk2"/>
                </a:solidFill>
              </a:defRPr>
            </a:lvl8pPr>
            <a:lvl9pPr indent="-342900" lvl="8" marL="4114800">
              <a:lnSpc>
                <a:spcPct val="115000"/>
              </a:lnSpc>
              <a:spcBef>
                <a:spcPts val="0"/>
              </a:spcBef>
              <a:spcAft>
                <a:spcPts val="0"/>
              </a:spcAft>
              <a:buClr>
                <a:schemeClr val="dk2"/>
              </a:buClr>
              <a:buSzPts val="1800"/>
              <a:buChar char="■"/>
              <a:defRPr sz="1800">
                <a:solidFill>
                  <a:schemeClr val="dk2"/>
                </a:solidFill>
              </a:defRPr>
            </a:lvl9pPr>
          </a:lstStyle>
          <a:p/>
        </p:txBody>
      </p:sp>
      <p:sp>
        <p:nvSpPr>
          <p:cNvPr id="8" name="Google Shape;8;p1"/>
          <p:cNvSpPr txBox="1"/>
          <p:nvPr>
            <p:ph idx="12" type="sldNum"/>
          </p:nvPr>
        </p:nvSpPr>
        <p:spPr>
          <a:xfrm>
            <a:off x="9906772" y="6854072"/>
            <a:ext cx="641700" cy="578400"/>
          </a:xfrm>
          <a:prstGeom prst="rect">
            <a:avLst/>
          </a:prstGeom>
          <a:noFill/>
          <a:ln>
            <a:noFill/>
          </a:ln>
        </p:spPr>
        <p:txBody>
          <a:bodyPr anchorCtr="0" anchor="ctr" bIns="116050" lIns="116050" spcFirstLastPara="1" rIns="116050" wrap="square" tIns="11605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nvSpPr>
        <p:spPr>
          <a:xfrm>
            <a:off x="113350" y="1909250"/>
            <a:ext cx="3303300" cy="1293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900">
                <a:solidFill>
                  <a:srgbClr val="666666"/>
                </a:solidFill>
              </a:rPr>
              <a:t>Children will continue to have daily RWI Phonics lessons, as we prepare for the Phonics Screening Test. In our writing lessons, we will be reading and immersing ourselves in the following texts: </a:t>
            </a:r>
            <a:r>
              <a:rPr b="1" i="1" lang="en-GB" sz="900">
                <a:solidFill>
                  <a:srgbClr val="666666"/>
                </a:solidFill>
              </a:rPr>
              <a:t>Paddington’s post, Here comes Mr Postmouse, Click, clack Moo, cows that type, Out and about: First book of poems, </a:t>
            </a:r>
            <a:r>
              <a:rPr b="1" i="1" lang="en-GB" sz="900">
                <a:solidFill>
                  <a:srgbClr val="666666"/>
                </a:solidFill>
              </a:rPr>
              <a:t>Little</a:t>
            </a:r>
            <a:r>
              <a:rPr b="1" i="1" lang="en-GB" sz="900">
                <a:solidFill>
                  <a:srgbClr val="666666"/>
                </a:solidFill>
              </a:rPr>
              <a:t> Red and the hungry lion and many more.</a:t>
            </a:r>
            <a:endParaRPr b="1" i="1" sz="900">
              <a:solidFill>
                <a:srgbClr val="666666"/>
              </a:solidFill>
            </a:endParaRPr>
          </a:p>
          <a:p>
            <a:pPr indent="0" lvl="0" marL="0" rtl="0" algn="l">
              <a:spcBef>
                <a:spcPts val="0"/>
              </a:spcBef>
              <a:spcAft>
                <a:spcPts val="0"/>
              </a:spcAft>
              <a:buClr>
                <a:schemeClr val="dk1"/>
              </a:buClr>
              <a:buSzPts val="1100"/>
              <a:buFont typeface="Arial"/>
              <a:buNone/>
            </a:pPr>
            <a:r>
              <a:t/>
            </a:r>
            <a:endParaRPr sz="900">
              <a:solidFill>
                <a:srgbClr val="666666"/>
              </a:solidFill>
            </a:endParaRPr>
          </a:p>
        </p:txBody>
      </p:sp>
      <p:sp>
        <p:nvSpPr>
          <p:cNvPr id="55" name="Google Shape;55;p13"/>
          <p:cNvSpPr txBox="1"/>
          <p:nvPr/>
        </p:nvSpPr>
        <p:spPr>
          <a:xfrm>
            <a:off x="9973875" y="-193200"/>
            <a:ext cx="5985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0">
                <a:solidFill>
                  <a:schemeClr val="lt1"/>
                </a:solidFill>
              </a:rPr>
              <a:t>1</a:t>
            </a:r>
            <a:endParaRPr sz="7000">
              <a:solidFill>
                <a:schemeClr val="lt1"/>
              </a:solidFill>
            </a:endParaRPr>
          </a:p>
        </p:txBody>
      </p:sp>
      <p:sp>
        <p:nvSpPr>
          <p:cNvPr id="56" name="Google Shape;56;p13"/>
          <p:cNvSpPr txBox="1"/>
          <p:nvPr/>
        </p:nvSpPr>
        <p:spPr>
          <a:xfrm>
            <a:off x="351050" y="846375"/>
            <a:ext cx="2802900" cy="646500"/>
          </a:xfrm>
          <a:prstGeom prst="rect">
            <a:avLst/>
          </a:prstGeom>
          <a:noFill/>
          <a:ln>
            <a:noFill/>
          </a:ln>
        </p:spPr>
        <p:txBody>
          <a:bodyPr anchorCtr="0" anchor="t" bIns="91425" lIns="91425" spcFirstLastPara="1" rIns="91425" wrap="square" tIns="91425">
            <a:spAutoFit/>
          </a:bodyPr>
          <a:lstStyle/>
          <a:p>
            <a:pPr indent="0" lvl="0" marL="0" rtl="0" algn="r">
              <a:spcBef>
                <a:spcPts val="0"/>
              </a:spcBef>
              <a:spcAft>
                <a:spcPts val="0"/>
              </a:spcAft>
              <a:buNone/>
            </a:pPr>
            <a:r>
              <a:rPr lang="en-GB" sz="3000">
                <a:solidFill>
                  <a:schemeClr val="lt1"/>
                </a:solidFill>
                <a:latin typeface="Cabin"/>
                <a:ea typeface="Cabin"/>
                <a:cs typeface="Cabin"/>
                <a:sym typeface="Cabin"/>
              </a:rPr>
              <a:t>Year 1</a:t>
            </a:r>
            <a:endParaRPr sz="3000">
              <a:solidFill>
                <a:schemeClr val="lt1"/>
              </a:solidFill>
              <a:latin typeface="Cabin"/>
              <a:ea typeface="Cabin"/>
              <a:cs typeface="Cabin"/>
              <a:sym typeface="Cabin"/>
            </a:endParaRPr>
          </a:p>
        </p:txBody>
      </p:sp>
      <p:sp>
        <p:nvSpPr>
          <p:cNvPr id="57" name="Google Shape;57;p13"/>
          <p:cNvSpPr txBox="1"/>
          <p:nvPr/>
        </p:nvSpPr>
        <p:spPr>
          <a:xfrm>
            <a:off x="116300" y="3225125"/>
            <a:ext cx="3135900" cy="954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000">
                <a:solidFill>
                  <a:srgbClr val="666666"/>
                </a:solidFill>
              </a:rPr>
              <a:t>In Summer 1, we will begin to explore Multiplication and Division, Fractions and G</a:t>
            </a:r>
            <a:r>
              <a:rPr lang="en-GB" sz="1000">
                <a:solidFill>
                  <a:srgbClr val="666666"/>
                </a:solidFill>
              </a:rPr>
              <a:t>eometry</a:t>
            </a:r>
            <a:r>
              <a:rPr lang="en-GB" sz="1000">
                <a:solidFill>
                  <a:srgbClr val="666666"/>
                </a:solidFill>
              </a:rPr>
              <a:t> (position and direction). In Summer 2, we will be exploring and consolidating our knowledge of Place Value (within 100), whilst also exploring Money and Time.</a:t>
            </a:r>
            <a:endParaRPr b="1" sz="700">
              <a:solidFill>
                <a:srgbClr val="666666"/>
              </a:solidFill>
            </a:endParaRPr>
          </a:p>
        </p:txBody>
      </p:sp>
      <p:sp>
        <p:nvSpPr>
          <p:cNvPr id="58" name="Google Shape;58;p13"/>
          <p:cNvSpPr txBox="1"/>
          <p:nvPr/>
        </p:nvSpPr>
        <p:spPr>
          <a:xfrm>
            <a:off x="116300" y="4617200"/>
            <a:ext cx="3135900" cy="1154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900">
                <a:solidFill>
                  <a:srgbClr val="666666"/>
                </a:solidFill>
              </a:rPr>
              <a:t>Our Science topic for Summer 1 is ‘Plants and animals where we live.’ Children will learn about different plants and animals that are native to where we live. Our Science topic for Summer 2 is ‘On Safari’. Children will continue to develop their understanding of </a:t>
            </a:r>
            <a:r>
              <a:rPr lang="en-GB" sz="900">
                <a:solidFill>
                  <a:srgbClr val="666666"/>
                </a:solidFill>
              </a:rPr>
              <a:t>plants</a:t>
            </a:r>
            <a:r>
              <a:rPr lang="en-GB" sz="900">
                <a:solidFill>
                  <a:srgbClr val="666666"/>
                </a:solidFill>
              </a:rPr>
              <a:t> and animals, with a trip to Hertfordshire Zoo to </a:t>
            </a:r>
            <a:r>
              <a:rPr lang="en-GB" sz="900">
                <a:solidFill>
                  <a:srgbClr val="666666"/>
                </a:solidFill>
              </a:rPr>
              <a:t>enhance</a:t>
            </a:r>
            <a:r>
              <a:rPr lang="en-GB" sz="900">
                <a:solidFill>
                  <a:srgbClr val="666666"/>
                </a:solidFill>
              </a:rPr>
              <a:t> the </a:t>
            </a:r>
            <a:r>
              <a:rPr lang="en-GB" sz="900">
                <a:solidFill>
                  <a:srgbClr val="666666"/>
                </a:solidFill>
              </a:rPr>
              <a:t>topic</a:t>
            </a:r>
            <a:r>
              <a:rPr lang="en-GB" sz="900">
                <a:solidFill>
                  <a:srgbClr val="666666"/>
                </a:solidFill>
              </a:rPr>
              <a:t> further.</a:t>
            </a:r>
            <a:endParaRPr sz="900">
              <a:solidFill>
                <a:srgbClr val="666666"/>
              </a:solidFill>
            </a:endParaRPr>
          </a:p>
          <a:p>
            <a:pPr indent="0" lvl="0" marL="0" rtl="0" algn="l">
              <a:spcBef>
                <a:spcPts val="0"/>
              </a:spcBef>
              <a:spcAft>
                <a:spcPts val="0"/>
              </a:spcAft>
              <a:buClr>
                <a:schemeClr val="dk1"/>
              </a:buClr>
              <a:buSzPts val="1100"/>
              <a:buFont typeface="Arial"/>
              <a:buNone/>
            </a:pPr>
            <a:r>
              <a:t/>
            </a:r>
            <a:endParaRPr b="1" sz="900">
              <a:solidFill>
                <a:srgbClr val="666666"/>
              </a:solidFill>
            </a:endParaRPr>
          </a:p>
        </p:txBody>
      </p:sp>
      <p:sp>
        <p:nvSpPr>
          <p:cNvPr id="59" name="Google Shape;59;p13"/>
          <p:cNvSpPr txBox="1"/>
          <p:nvPr/>
        </p:nvSpPr>
        <p:spPr>
          <a:xfrm>
            <a:off x="3599675" y="5559925"/>
            <a:ext cx="33033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100">
                <a:solidFill>
                  <a:srgbClr val="434343"/>
                </a:solidFill>
                <a:highlight>
                  <a:srgbClr val="FFFFFF"/>
                </a:highlight>
              </a:rPr>
              <a:t>In our Summer 1 Art lessons, we will be learning about 3D sculpture using paper.</a:t>
            </a:r>
            <a:endParaRPr b="1" sz="1100">
              <a:solidFill>
                <a:srgbClr val="434343"/>
              </a:solidFill>
            </a:endParaRPr>
          </a:p>
        </p:txBody>
      </p:sp>
      <p:sp>
        <p:nvSpPr>
          <p:cNvPr id="60" name="Google Shape;60;p13"/>
          <p:cNvSpPr txBox="1"/>
          <p:nvPr/>
        </p:nvSpPr>
        <p:spPr>
          <a:xfrm>
            <a:off x="4217800" y="1035550"/>
            <a:ext cx="6256500" cy="375600"/>
          </a:xfrm>
          <a:prstGeom prst="rect">
            <a:avLst/>
          </a:prstGeom>
          <a:solidFill>
            <a:srgbClr val="76C5EF"/>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latin typeface="Cabin"/>
                <a:ea typeface="Cabin"/>
                <a:cs typeface="Cabin"/>
                <a:sym typeface="Cabin"/>
              </a:rPr>
              <a:t> </a:t>
            </a:r>
            <a:r>
              <a:rPr b="1" lang="en-GB" sz="1200">
                <a:solidFill>
                  <a:schemeClr val="lt1"/>
                </a:solidFill>
                <a:latin typeface="Cabin"/>
                <a:ea typeface="Cabin"/>
                <a:cs typeface="Cabin"/>
                <a:sym typeface="Cabin"/>
              </a:rPr>
              <a:t>The value for the  first half of term =                    The value for the second half of term =</a:t>
            </a:r>
            <a:endParaRPr b="1">
              <a:solidFill>
                <a:schemeClr val="lt1"/>
              </a:solidFill>
              <a:latin typeface="Cabin"/>
              <a:ea typeface="Cabin"/>
              <a:cs typeface="Cabin"/>
              <a:sym typeface="Cabin"/>
            </a:endParaRPr>
          </a:p>
        </p:txBody>
      </p:sp>
      <p:sp>
        <p:nvSpPr>
          <p:cNvPr id="61" name="Google Shape;61;p13"/>
          <p:cNvSpPr txBox="1"/>
          <p:nvPr/>
        </p:nvSpPr>
        <p:spPr>
          <a:xfrm>
            <a:off x="3559575" y="1763325"/>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History</a:t>
            </a:r>
            <a:endParaRPr b="1">
              <a:solidFill>
                <a:schemeClr val="lt1"/>
              </a:solidFill>
            </a:endParaRPr>
          </a:p>
        </p:txBody>
      </p:sp>
      <p:sp>
        <p:nvSpPr>
          <p:cNvPr id="62" name="Google Shape;62;p13"/>
          <p:cNvSpPr txBox="1"/>
          <p:nvPr/>
        </p:nvSpPr>
        <p:spPr>
          <a:xfrm>
            <a:off x="3555275" y="3238075"/>
            <a:ext cx="33663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100">
                <a:solidFill>
                  <a:srgbClr val="666666"/>
                </a:solidFill>
              </a:rPr>
              <a:t>In our Summer 1 Geography lessons, we will be learning about the Continents and Oceans.</a:t>
            </a:r>
            <a:endParaRPr sz="1100">
              <a:solidFill>
                <a:srgbClr val="666666"/>
              </a:solidFill>
            </a:endParaRPr>
          </a:p>
        </p:txBody>
      </p:sp>
      <p:sp>
        <p:nvSpPr>
          <p:cNvPr id="63" name="Google Shape;63;p13"/>
          <p:cNvSpPr txBox="1"/>
          <p:nvPr/>
        </p:nvSpPr>
        <p:spPr>
          <a:xfrm>
            <a:off x="3626850" y="4018413"/>
            <a:ext cx="34383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900">
                <a:solidFill>
                  <a:srgbClr val="666666"/>
                </a:solidFill>
                <a:highlight>
                  <a:srgbClr val="FFFFFF"/>
                </a:highlight>
              </a:rPr>
              <a:t>Summer 1: Pitch and Tempo (Superheroes)</a:t>
            </a:r>
            <a:endParaRPr sz="900">
              <a:solidFill>
                <a:srgbClr val="666666"/>
              </a:solidFill>
              <a:highlight>
                <a:srgbClr val="FFFFFF"/>
              </a:highlight>
            </a:endParaRPr>
          </a:p>
          <a:p>
            <a:pPr indent="0" lvl="0" marL="0" rtl="0" algn="l">
              <a:spcBef>
                <a:spcPts val="0"/>
              </a:spcBef>
              <a:spcAft>
                <a:spcPts val="0"/>
              </a:spcAft>
              <a:buClr>
                <a:schemeClr val="dk1"/>
              </a:buClr>
              <a:buSzPts val="1100"/>
              <a:buFont typeface="Arial"/>
              <a:buNone/>
            </a:pPr>
            <a:r>
              <a:rPr lang="en-GB" sz="900">
                <a:solidFill>
                  <a:srgbClr val="666666"/>
                </a:solidFill>
                <a:highlight>
                  <a:srgbClr val="FFFFFF"/>
                </a:highlight>
              </a:rPr>
              <a:t>Summer 2: Vocal and Body Sounds (By the Sea)</a:t>
            </a:r>
            <a:endParaRPr sz="900">
              <a:solidFill>
                <a:srgbClr val="666666"/>
              </a:solidFill>
              <a:highlight>
                <a:srgbClr val="FFFFFF"/>
              </a:highlight>
            </a:endParaRPr>
          </a:p>
        </p:txBody>
      </p:sp>
      <p:sp>
        <p:nvSpPr>
          <p:cNvPr id="64" name="Google Shape;64;p13"/>
          <p:cNvSpPr/>
          <p:nvPr/>
        </p:nvSpPr>
        <p:spPr>
          <a:xfrm>
            <a:off x="7159250" y="5996325"/>
            <a:ext cx="3303300" cy="1179300"/>
          </a:xfrm>
          <a:prstGeom prst="wedgeRoundRectCallout">
            <a:avLst>
              <a:gd fmla="val -20833" name="adj1"/>
              <a:gd fmla="val 62500" name="adj2"/>
              <a:gd fmla="val 0" name="adj3"/>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3"/>
          <p:cNvSpPr txBox="1"/>
          <p:nvPr/>
        </p:nvSpPr>
        <p:spPr>
          <a:xfrm>
            <a:off x="7360275" y="5996325"/>
            <a:ext cx="3135900" cy="1323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a:solidFill>
                  <a:srgbClr val="89B7DB"/>
                </a:solidFill>
              </a:rPr>
              <a:t>Homework</a:t>
            </a:r>
            <a:endParaRPr b="1">
              <a:solidFill>
                <a:srgbClr val="89B7DB"/>
              </a:solidFill>
            </a:endParaRPr>
          </a:p>
          <a:p>
            <a:pPr indent="0" lvl="0" marL="0" rtl="0" algn="l">
              <a:spcBef>
                <a:spcPts val="0"/>
              </a:spcBef>
              <a:spcAft>
                <a:spcPts val="0"/>
              </a:spcAft>
              <a:buNone/>
            </a:pPr>
            <a:r>
              <a:rPr b="1" lang="en-GB" sz="1200">
                <a:solidFill>
                  <a:schemeClr val="dk2"/>
                </a:solidFill>
              </a:rPr>
              <a:t>In Year 1, children are expected to:</a:t>
            </a:r>
            <a:endParaRPr b="1" sz="1200">
              <a:solidFill>
                <a:schemeClr val="dk2"/>
              </a:solidFill>
            </a:endParaRPr>
          </a:p>
          <a:p>
            <a:pPr indent="0" lvl="0" marL="0" rtl="0" algn="l">
              <a:spcBef>
                <a:spcPts val="0"/>
              </a:spcBef>
              <a:spcAft>
                <a:spcPts val="0"/>
              </a:spcAft>
              <a:buNone/>
            </a:pPr>
            <a:r>
              <a:rPr lang="en-GB" sz="1200">
                <a:solidFill>
                  <a:schemeClr val="dk2"/>
                </a:solidFill>
              </a:rPr>
              <a:t>Read daily</a:t>
            </a:r>
            <a:endParaRPr sz="1200">
              <a:solidFill>
                <a:schemeClr val="dk2"/>
              </a:solidFill>
            </a:endParaRPr>
          </a:p>
          <a:p>
            <a:pPr indent="0" lvl="0" marL="0" rtl="0" algn="l">
              <a:spcBef>
                <a:spcPts val="0"/>
              </a:spcBef>
              <a:spcAft>
                <a:spcPts val="0"/>
              </a:spcAft>
              <a:buNone/>
            </a:pPr>
            <a:r>
              <a:rPr lang="en-GB" sz="1200">
                <a:solidFill>
                  <a:schemeClr val="dk2"/>
                </a:solidFill>
              </a:rPr>
              <a:t>Read any words in their Phonics tin (if they have one)</a:t>
            </a:r>
            <a:endParaRPr sz="1200">
              <a:solidFill>
                <a:schemeClr val="dk2"/>
              </a:solidFill>
            </a:endParaRPr>
          </a:p>
          <a:p>
            <a:pPr indent="0" lvl="0" marL="0" rtl="0" algn="l">
              <a:spcBef>
                <a:spcPts val="0"/>
              </a:spcBef>
              <a:spcAft>
                <a:spcPts val="0"/>
              </a:spcAft>
              <a:buNone/>
            </a:pPr>
            <a:r>
              <a:t/>
            </a:r>
            <a:endParaRPr sz="1200">
              <a:solidFill>
                <a:schemeClr val="dk2"/>
              </a:solidFill>
            </a:endParaRPr>
          </a:p>
        </p:txBody>
      </p:sp>
      <p:sp>
        <p:nvSpPr>
          <p:cNvPr id="66" name="Google Shape;66;p13"/>
          <p:cNvSpPr txBox="1"/>
          <p:nvPr/>
        </p:nvSpPr>
        <p:spPr>
          <a:xfrm>
            <a:off x="7159250" y="2132450"/>
            <a:ext cx="31359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200">
                <a:solidFill>
                  <a:srgbClr val="666666"/>
                </a:solidFill>
              </a:rPr>
              <a:t>In our Summer 2 DT lessons, we will be learning about Structures, where the children will create their own windmill.</a:t>
            </a:r>
            <a:endParaRPr b="1" sz="900">
              <a:solidFill>
                <a:srgbClr val="666666"/>
              </a:solidFill>
            </a:endParaRPr>
          </a:p>
        </p:txBody>
      </p:sp>
      <p:sp>
        <p:nvSpPr>
          <p:cNvPr id="67" name="Google Shape;67;p13"/>
          <p:cNvSpPr txBox="1"/>
          <p:nvPr/>
        </p:nvSpPr>
        <p:spPr>
          <a:xfrm>
            <a:off x="7159250" y="3238075"/>
            <a:ext cx="31359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900">
                <a:solidFill>
                  <a:srgbClr val="666666"/>
                </a:solidFill>
              </a:rPr>
              <a:t>In Summer 1, our puzzle piece will be ‘Relationships’,</a:t>
            </a:r>
            <a:endParaRPr sz="900">
              <a:solidFill>
                <a:srgbClr val="666666"/>
              </a:solidFill>
            </a:endParaRPr>
          </a:p>
          <a:p>
            <a:pPr indent="0" lvl="0" marL="0" rtl="0" algn="l">
              <a:spcBef>
                <a:spcPts val="0"/>
              </a:spcBef>
              <a:spcAft>
                <a:spcPts val="0"/>
              </a:spcAft>
              <a:buClr>
                <a:schemeClr val="dk1"/>
              </a:buClr>
              <a:buSzPts val="1100"/>
              <a:buFont typeface="Arial"/>
              <a:buNone/>
            </a:pPr>
            <a:r>
              <a:rPr lang="en-GB" sz="900">
                <a:solidFill>
                  <a:srgbClr val="666666"/>
                </a:solidFill>
              </a:rPr>
              <a:t>In Summer 2, our puzzle piece will be ‘Changing Me’.</a:t>
            </a:r>
            <a:endParaRPr sz="900">
              <a:solidFill>
                <a:srgbClr val="666666"/>
              </a:solidFill>
            </a:endParaRPr>
          </a:p>
        </p:txBody>
      </p:sp>
      <p:sp>
        <p:nvSpPr>
          <p:cNvPr id="68" name="Google Shape;68;p13"/>
          <p:cNvSpPr txBox="1"/>
          <p:nvPr/>
        </p:nvSpPr>
        <p:spPr>
          <a:xfrm>
            <a:off x="7159250" y="5005725"/>
            <a:ext cx="3438300" cy="1062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200">
                <a:solidFill>
                  <a:srgbClr val="666666"/>
                </a:solidFill>
              </a:rPr>
              <a:t>Summer 1: Data </a:t>
            </a:r>
            <a:r>
              <a:rPr lang="en-GB" sz="1200">
                <a:solidFill>
                  <a:srgbClr val="666666"/>
                </a:solidFill>
              </a:rPr>
              <a:t>Handling</a:t>
            </a:r>
            <a:r>
              <a:rPr lang="en-GB" sz="1200">
                <a:solidFill>
                  <a:srgbClr val="666666"/>
                </a:solidFill>
              </a:rPr>
              <a:t> (Grouping Data)</a:t>
            </a:r>
            <a:endParaRPr sz="1200">
              <a:solidFill>
                <a:srgbClr val="666666"/>
              </a:solidFill>
            </a:endParaRPr>
          </a:p>
          <a:p>
            <a:pPr indent="0" lvl="0" marL="0" rtl="0" algn="l">
              <a:spcBef>
                <a:spcPts val="0"/>
              </a:spcBef>
              <a:spcAft>
                <a:spcPts val="0"/>
              </a:spcAft>
              <a:buClr>
                <a:schemeClr val="dk1"/>
              </a:buClr>
              <a:buSzPts val="1100"/>
              <a:buFont typeface="Arial"/>
              <a:buNone/>
            </a:pPr>
            <a:r>
              <a:rPr lang="en-GB" sz="1200">
                <a:solidFill>
                  <a:srgbClr val="666666"/>
                </a:solidFill>
              </a:rPr>
              <a:t>Summer 2: Programming (Introduction to Animation)</a:t>
            </a:r>
            <a:endParaRPr sz="1200">
              <a:solidFill>
                <a:srgbClr val="666666"/>
              </a:solidFill>
            </a:endParaRPr>
          </a:p>
          <a:p>
            <a:pPr indent="0" lvl="0" marL="0" rtl="0" algn="l">
              <a:spcBef>
                <a:spcPts val="0"/>
              </a:spcBef>
              <a:spcAft>
                <a:spcPts val="0"/>
              </a:spcAft>
              <a:buClr>
                <a:schemeClr val="dk1"/>
              </a:buClr>
              <a:buSzPts val="1100"/>
              <a:buFont typeface="Arial"/>
              <a:buNone/>
            </a:pPr>
            <a:r>
              <a:t/>
            </a:r>
            <a:endParaRPr sz="1200">
              <a:solidFill>
                <a:srgbClr val="666666"/>
              </a:solidFill>
            </a:endParaRPr>
          </a:p>
          <a:p>
            <a:pPr indent="0" lvl="0" marL="0" rtl="0" algn="l">
              <a:spcBef>
                <a:spcPts val="0"/>
              </a:spcBef>
              <a:spcAft>
                <a:spcPts val="0"/>
              </a:spcAft>
              <a:buClr>
                <a:schemeClr val="dk1"/>
              </a:buClr>
              <a:buSzPts val="1100"/>
              <a:buFont typeface="Arial"/>
              <a:buNone/>
            </a:pPr>
            <a:r>
              <a:t/>
            </a:r>
            <a:endParaRPr b="1" sz="900">
              <a:solidFill>
                <a:srgbClr val="666666"/>
              </a:solidFill>
            </a:endParaRPr>
          </a:p>
        </p:txBody>
      </p:sp>
      <p:sp>
        <p:nvSpPr>
          <p:cNvPr id="69" name="Google Shape;69;p13"/>
          <p:cNvSpPr txBox="1"/>
          <p:nvPr/>
        </p:nvSpPr>
        <p:spPr>
          <a:xfrm>
            <a:off x="0" y="294665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Maths</a:t>
            </a:r>
            <a:endParaRPr b="1">
              <a:solidFill>
                <a:schemeClr val="lt1"/>
              </a:solidFill>
            </a:endParaRPr>
          </a:p>
        </p:txBody>
      </p:sp>
      <p:sp>
        <p:nvSpPr>
          <p:cNvPr id="70" name="Google Shape;70;p13"/>
          <p:cNvSpPr txBox="1"/>
          <p:nvPr/>
        </p:nvSpPr>
        <p:spPr>
          <a:xfrm>
            <a:off x="0" y="4248075"/>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Science</a:t>
            </a:r>
            <a:endParaRPr b="1">
              <a:solidFill>
                <a:schemeClr val="lt1"/>
              </a:solidFill>
            </a:endParaRPr>
          </a:p>
        </p:txBody>
      </p:sp>
      <p:sp>
        <p:nvSpPr>
          <p:cNvPr id="71" name="Google Shape;71;p13"/>
          <p:cNvSpPr txBox="1"/>
          <p:nvPr/>
        </p:nvSpPr>
        <p:spPr>
          <a:xfrm>
            <a:off x="0" y="556395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RE</a:t>
            </a:r>
            <a:endParaRPr b="1">
              <a:solidFill>
                <a:schemeClr val="lt1"/>
              </a:solidFill>
            </a:endParaRPr>
          </a:p>
        </p:txBody>
      </p:sp>
      <p:sp>
        <p:nvSpPr>
          <p:cNvPr id="72" name="Google Shape;72;p13"/>
          <p:cNvSpPr txBox="1"/>
          <p:nvPr/>
        </p:nvSpPr>
        <p:spPr>
          <a:xfrm>
            <a:off x="3559575" y="286895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Geography</a:t>
            </a:r>
            <a:endParaRPr b="1">
              <a:solidFill>
                <a:schemeClr val="lt1"/>
              </a:solidFill>
            </a:endParaRPr>
          </a:p>
        </p:txBody>
      </p:sp>
      <p:sp>
        <p:nvSpPr>
          <p:cNvPr id="73" name="Google Shape;73;p13"/>
          <p:cNvSpPr txBox="1"/>
          <p:nvPr/>
        </p:nvSpPr>
        <p:spPr>
          <a:xfrm>
            <a:off x="3559575" y="3714675"/>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Music</a:t>
            </a:r>
            <a:endParaRPr b="1">
              <a:solidFill>
                <a:schemeClr val="lt1"/>
              </a:solidFill>
            </a:endParaRPr>
          </a:p>
        </p:txBody>
      </p:sp>
      <p:sp>
        <p:nvSpPr>
          <p:cNvPr id="74" name="Google Shape;74;p13"/>
          <p:cNvSpPr txBox="1"/>
          <p:nvPr/>
        </p:nvSpPr>
        <p:spPr>
          <a:xfrm>
            <a:off x="3559575" y="517000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Art</a:t>
            </a:r>
            <a:endParaRPr b="1">
              <a:solidFill>
                <a:schemeClr val="lt1"/>
              </a:solidFill>
            </a:endParaRPr>
          </a:p>
        </p:txBody>
      </p:sp>
      <p:sp>
        <p:nvSpPr>
          <p:cNvPr id="75" name="Google Shape;75;p13"/>
          <p:cNvSpPr txBox="1"/>
          <p:nvPr/>
        </p:nvSpPr>
        <p:spPr>
          <a:xfrm>
            <a:off x="7119150" y="1763325"/>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DT</a:t>
            </a:r>
            <a:endParaRPr b="1">
              <a:solidFill>
                <a:schemeClr val="lt1"/>
              </a:solidFill>
            </a:endParaRPr>
          </a:p>
        </p:txBody>
      </p:sp>
      <p:sp>
        <p:nvSpPr>
          <p:cNvPr id="76" name="Google Shape;76;p13"/>
          <p:cNvSpPr txBox="1"/>
          <p:nvPr/>
        </p:nvSpPr>
        <p:spPr>
          <a:xfrm>
            <a:off x="7119150" y="286895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PSHE</a:t>
            </a:r>
            <a:endParaRPr b="1">
              <a:solidFill>
                <a:schemeClr val="lt1"/>
              </a:solidFill>
            </a:endParaRPr>
          </a:p>
        </p:txBody>
      </p:sp>
      <p:sp>
        <p:nvSpPr>
          <p:cNvPr id="77" name="Google Shape;77;p13"/>
          <p:cNvSpPr txBox="1"/>
          <p:nvPr/>
        </p:nvSpPr>
        <p:spPr>
          <a:xfrm>
            <a:off x="7159250" y="3983300"/>
            <a:ext cx="31359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900">
                <a:solidFill>
                  <a:srgbClr val="666666"/>
                </a:solidFill>
              </a:rPr>
              <a:t>In Summer 1, we will be taking part in Net and wall Games on Tuesdays, and Fitness on Thursdays. In Summer 2, we will be taking part in Athletics on Tuesdays, and striking and fielding games on Thursdays.</a:t>
            </a:r>
            <a:endParaRPr sz="900">
              <a:solidFill>
                <a:srgbClr val="666666"/>
              </a:solidFill>
            </a:endParaRPr>
          </a:p>
        </p:txBody>
      </p:sp>
      <p:sp>
        <p:nvSpPr>
          <p:cNvPr id="78" name="Google Shape;78;p13"/>
          <p:cNvSpPr txBox="1"/>
          <p:nvPr/>
        </p:nvSpPr>
        <p:spPr>
          <a:xfrm>
            <a:off x="7119150" y="4636600"/>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Computing</a:t>
            </a:r>
            <a:endParaRPr b="1">
              <a:solidFill>
                <a:schemeClr val="lt1"/>
              </a:solidFill>
            </a:endParaRPr>
          </a:p>
        </p:txBody>
      </p:sp>
      <p:sp>
        <p:nvSpPr>
          <p:cNvPr id="79" name="Google Shape;79;p13"/>
          <p:cNvSpPr txBox="1"/>
          <p:nvPr/>
        </p:nvSpPr>
        <p:spPr>
          <a:xfrm>
            <a:off x="3559575" y="1035550"/>
            <a:ext cx="7728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Values</a:t>
            </a:r>
            <a:endParaRPr b="1">
              <a:solidFill>
                <a:schemeClr val="lt1"/>
              </a:solidFill>
            </a:endParaRPr>
          </a:p>
        </p:txBody>
      </p:sp>
      <p:sp>
        <p:nvSpPr>
          <p:cNvPr id="80" name="Google Shape;80;p13"/>
          <p:cNvSpPr txBox="1"/>
          <p:nvPr/>
        </p:nvSpPr>
        <p:spPr>
          <a:xfrm>
            <a:off x="116300" y="5933075"/>
            <a:ext cx="31359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000">
                <a:solidFill>
                  <a:srgbClr val="666666"/>
                </a:solidFill>
              </a:rPr>
              <a:t>Our R.E topic in Summer 1 will be exploring the </a:t>
            </a:r>
            <a:r>
              <a:rPr lang="en-GB" sz="1000">
                <a:solidFill>
                  <a:srgbClr val="666666"/>
                </a:solidFill>
              </a:rPr>
              <a:t>Christian</a:t>
            </a:r>
            <a:r>
              <a:rPr lang="en-GB" sz="1000">
                <a:solidFill>
                  <a:srgbClr val="666666"/>
                </a:solidFill>
              </a:rPr>
              <a:t> and Jewish view of ‘Who made the world?’ </a:t>
            </a:r>
            <a:endParaRPr sz="1000">
              <a:solidFill>
                <a:srgbClr val="666666"/>
              </a:solidFill>
            </a:endParaRPr>
          </a:p>
          <a:p>
            <a:pPr indent="0" lvl="0" marL="0" rtl="0" algn="l">
              <a:spcBef>
                <a:spcPts val="0"/>
              </a:spcBef>
              <a:spcAft>
                <a:spcPts val="0"/>
              </a:spcAft>
              <a:buClr>
                <a:schemeClr val="dk1"/>
              </a:buClr>
              <a:buSzPts val="1100"/>
              <a:buFont typeface="Arial"/>
              <a:buNone/>
            </a:pPr>
            <a:r>
              <a:rPr lang="en-GB" sz="1000">
                <a:solidFill>
                  <a:srgbClr val="666666"/>
                </a:solidFill>
              </a:rPr>
              <a:t>In Summer 2, we will focus on the question of ‘Why do Jewish families say so many prayers and blessings?’</a:t>
            </a:r>
            <a:endParaRPr sz="1000">
              <a:solidFill>
                <a:srgbClr val="666666"/>
              </a:solidFill>
            </a:endParaRPr>
          </a:p>
          <a:p>
            <a:pPr indent="0" lvl="0" marL="0" rtl="0" algn="l">
              <a:spcBef>
                <a:spcPts val="0"/>
              </a:spcBef>
              <a:spcAft>
                <a:spcPts val="0"/>
              </a:spcAft>
              <a:buClr>
                <a:schemeClr val="dk1"/>
              </a:buClr>
              <a:buSzPts val="1100"/>
              <a:buFont typeface="Arial"/>
              <a:buNone/>
            </a:pPr>
            <a:r>
              <a:t/>
            </a:r>
            <a:endParaRPr sz="1100">
              <a:solidFill>
                <a:srgbClr val="666666"/>
              </a:solidFill>
            </a:endParaRPr>
          </a:p>
          <a:p>
            <a:pPr indent="0" lvl="0" marL="0" rtl="0" algn="l">
              <a:spcBef>
                <a:spcPts val="0"/>
              </a:spcBef>
              <a:spcAft>
                <a:spcPts val="0"/>
              </a:spcAft>
              <a:buClr>
                <a:schemeClr val="dk1"/>
              </a:buClr>
              <a:buSzPts val="1100"/>
              <a:buFont typeface="Arial"/>
              <a:buNone/>
            </a:pPr>
            <a:r>
              <a:t/>
            </a:r>
            <a:endParaRPr b="1" sz="900">
              <a:solidFill>
                <a:srgbClr val="666666"/>
              </a:solidFill>
            </a:endParaRPr>
          </a:p>
        </p:txBody>
      </p:sp>
      <p:sp>
        <p:nvSpPr>
          <p:cNvPr id="81" name="Google Shape;81;p13"/>
          <p:cNvSpPr txBox="1"/>
          <p:nvPr/>
        </p:nvSpPr>
        <p:spPr>
          <a:xfrm>
            <a:off x="0" y="1540125"/>
            <a:ext cx="3354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English</a:t>
            </a:r>
            <a:endParaRPr b="1">
              <a:solidFill>
                <a:schemeClr val="lt1"/>
              </a:solidFill>
            </a:endParaRPr>
          </a:p>
        </p:txBody>
      </p:sp>
      <p:sp>
        <p:nvSpPr>
          <p:cNvPr id="82" name="Google Shape;82;p13"/>
          <p:cNvSpPr txBox="1"/>
          <p:nvPr/>
        </p:nvSpPr>
        <p:spPr>
          <a:xfrm>
            <a:off x="7119150" y="3638475"/>
            <a:ext cx="3366300" cy="375600"/>
          </a:xfrm>
          <a:prstGeom prst="rect">
            <a:avLst/>
          </a:prstGeom>
          <a:solidFill>
            <a:srgbClr val="14B1E7"/>
          </a:solidFill>
          <a:ln>
            <a:noFill/>
          </a:ln>
        </p:spPr>
        <p:txBody>
          <a:bodyPr anchorCtr="0" anchor="t" bIns="79200" lIns="144000" spcFirstLastPara="1" rIns="43200" wrap="square" tIns="79200">
            <a:spAutoFit/>
          </a:bodyPr>
          <a:lstStyle/>
          <a:p>
            <a:pPr indent="0" lvl="0" marL="0" rtl="0" algn="l">
              <a:spcBef>
                <a:spcPts val="0"/>
              </a:spcBef>
              <a:spcAft>
                <a:spcPts val="0"/>
              </a:spcAft>
              <a:buNone/>
            </a:pPr>
            <a:r>
              <a:rPr b="1" lang="en-GB">
                <a:solidFill>
                  <a:schemeClr val="lt1"/>
                </a:solidFill>
              </a:rPr>
              <a:t>PE</a:t>
            </a:r>
            <a:endParaRPr b="1">
              <a:solidFill>
                <a:schemeClr val="lt1"/>
              </a:solidFill>
            </a:endParaRPr>
          </a:p>
        </p:txBody>
      </p:sp>
      <p:sp>
        <p:nvSpPr>
          <p:cNvPr id="83" name="Google Shape;83;p13"/>
          <p:cNvSpPr txBox="1"/>
          <p:nvPr/>
        </p:nvSpPr>
        <p:spPr>
          <a:xfrm>
            <a:off x="3599675" y="2171275"/>
            <a:ext cx="31359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1200">
                <a:solidFill>
                  <a:srgbClr val="666666"/>
                </a:solidFill>
              </a:rPr>
              <a:t>In our Summer 2 History lessons, we will be learning about the History of </a:t>
            </a:r>
            <a:r>
              <a:rPr lang="en-GB" sz="1200">
                <a:solidFill>
                  <a:srgbClr val="666666"/>
                </a:solidFill>
              </a:rPr>
              <a:t>Toys</a:t>
            </a:r>
            <a:r>
              <a:rPr lang="en-GB" sz="1200">
                <a:solidFill>
                  <a:srgbClr val="666666"/>
                </a:solidFill>
              </a:rPr>
              <a:t>.</a:t>
            </a:r>
            <a:endParaRPr b="1" sz="900">
              <a:solidFill>
                <a:srgbClr val="666666"/>
              </a:solidFill>
            </a:endParaRPr>
          </a:p>
        </p:txBody>
      </p:sp>
      <p:pic>
        <p:nvPicPr>
          <p:cNvPr id="84" name="Google Shape;84;p13"/>
          <p:cNvPicPr preferRelativeResize="0"/>
          <p:nvPr/>
        </p:nvPicPr>
        <p:blipFill rotWithShape="1">
          <a:blip r:embed="rId4">
            <a:alphaModFix/>
          </a:blip>
          <a:srcRect b="73816" l="0" r="87043" t="0"/>
          <a:stretch/>
        </p:blipFill>
        <p:spPr>
          <a:xfrm>
            <a:off x="2787246" y="1466725"/>
            <a:ext cx="579050" cy="554100"/>
          </a:xfrm>
          <a:prstGeom prst="rect">
            <a:avLst/>
          </a:prstGeom>
          <a:noFill/>
          <a:ln>
            <a:noFill/>
          </a:ln>
        </p:spPr>
      </p:pic>
      <p:pic>
        <p:nvPicPr>
          <p:cNvPr id="85" name="Google Shape;85;p13"/>
          <p:cNvPicPr preferRelativeResize="0"/>
          <p:nvPr/>
        </p:nvPicPr>
        <p:blipFill rotWithShape="1">
          <a:blip r:embed="rId4">
            <a:alphaModFix/>
          </a:blip>
          <a:srcRect b="73816" l="13642" r="73401" t="0"/>
          <a:stretch/>
        </p:blipFill>
        <p:spPr>
          <a:xfrm>
            <a:off x="2757596" y="2771787"/>
            <a:ext cx="579050" cy="554100"/>
          </a:xfrm>
          <a:prstGeom prst="rect">
            <a:avLst/>
          </a:prstGeom>
          <a:noFill/>
          <a:ln>
            <a:noFill/>
          </a:ln>
        </p:spPr>
      </p:pic>
      <p:pic>
        <p:nvPicPr>
          <p:cNvPr id="86" name="Google Shape;86;p13"/>
          <p:cNvPicPr preferRelativeResize="0"/>
          <p:nvPr/>
        </p:nvPicPr>
        <p:blipFill rotWithShape="1">
          <a:blip r:embed="rId4">
            <a:alphaModFix/>
          </a:blip>
          <a:srcRect b="73816" l="28988" r="58054" t="0"/>
          <a:stretch/>
        </p:blipFill>
        <p:spPr>
          <a:xfrm>
            <a:off x="2757596" y="4205975"/>
            <a:ext cx="579050" cy="554100"/>
          </a:xfrm>
          <a:prstGeom prst="rect">
            <a:avLst/>
          </a:prstGeom>
          <a:noFill/>
          <a:ln>
            <a:noFill/>
          </a:ln>
        </p:spPr>
      </p:pic>
      <p:pic>
        <p:nvPicPr>
          <p:cNvPr id="87" name="Google Shape;87;p13"/>
          <p:cNvPicPr preferRelativeResize="0"/>
          <p:nvPr/>
        </p:nvPicPr>
        <p:blipFill rotWithShape="1">
          <a:blip r:embed="rId4">
            <a:alphaModFix/>
          </a:blip>
          <a:srcRect b="73816" l="43521" r="43521" t="0"/>
          <a:stretch/>
        </p:blipFill>
        <p:spPr>
          <a:xfrm>
            <a:off x="2757596" y="5487775"/>
            <a:ext cx="579050" cy="554100"/>
          </a:xfrm>
          <a:prstGeom prst="rect">
            <a:avLst/>
          </a:prstGeom>
          <a:noFill/>
          <a:ln>
            <a:noFill/>
          </a:ln>
        </p:spPr>
      </p:pic>
      <p:pic>
        <p:nvPicPr>
          <p:cNvPr id="88" name="Google Shape;88;p13"/>
          <p:cNvPicPr preferRelativeResize="0"/>
          <p:nvPr/>
        </p:nvPicPr>
        <p:blipFill rotWithShape="1">
          <a:blip r:embed="rId4">
            <a:alphaModFix/>
          </a:blip>
          <a:srcRect b="73816" l="73323" r="13719" t="0"/>
          <a:stretch/>
        </p:blipFill>
        <p:spPr>
          <a:xfrm>
            <a:off x="6268246" y="1701012"/>
            <a:ext cx="579050" cy="554100"/>
          </a:xfrm>
          <a:prstGeom prst="rect">
            <a:avLst/>
          </a:prstGeom>
          <a:noFill/>
          <a:ln>
            <a:noFill/>
          </a:ln>
        </p:spPr>
      </p:pic>
      <p:pic>
        <p:nvPicPr>
          <p:cNvPr id="89" name="Google Shape;89;p13"/>
          <p:cNvPicPr preferRelativeResize="0"/>
          <p:nvPr/>
        </p:nvPicPr>
        <p:blipFill rotWithShape="1">
          <a:blip r:embed="rId4">
            <a:alphaModFix/>
          </a:blip>
          <a:srcRect b="73816" l="57977" r="29066" t="0"/>
          <a:stretch/>
        </p:blipFill>
        <p:spPr>
          <a:xfrm>
            <a:off x="6268246" y="2764062"/>
            <a:ext cx="579050" cy="554100"/>
          </a:xfrm>
          <a:prstGeom prst="rect">
            <a:avLst/>
          </a:prstGeom>
          <a:noFill/>
          <a:ln>
            <a:noFill/>
          </a:ln>
        </p:spPr>
      </p:pic>
      <p:pic>
        <p:nvPicPr>
          <p:cNvPr id="90" name="Google Shape;90;p13"/>
          <p:cNvPicPr preferRelativeResize="0"/>
          <p:nvPr/>
        </p:nvPicPr>
        <p:blipFill rotWithShape="1">
          <a:blip r:embed="rId4">
            <a:alphaModFix/>
          </a:blip>
          <a:srcRect b="73816" l="86965" r="78" t="0"/>
          <a:stretch/>
        </p:blipFill>
        <p:spPr>
          <a:xfrm>
            <a:off x="6268246" y="3636612"/>
            <a:ext cx="579050" cy="554100"/>
          </a:xfrm>
          <a:prstGeom prst="rect">
            <a:avLst/>
          </a:prstGeom>
          <a:noFill/>
          <a:ln>
            <a:noFill/>
          </a:ln>
        </p:spPr>
      </p:pic>
      <p:pic>
        <p:nvPicPr>
          <p:cNvPr id="91" name="Google Shape;91;p13"/>
          <p:cNvPicPr preferRelativeResize="0"/>
          <p:nvPr/>
        </p:nvPicPr>
        <p:blipFill rotWithShape="1">
          <a:blip r:embed="rId4">
            <a:alphaModFix/>
          </a:blip>
          <a:srcRect b="41413" l="0" r="87043" t="32403"/>
          <a:stretch/>
        </p:blipFill>
        <p:spPr>
          <a:xfrm>
            <a:off x="6268246" y="5080762"/>
            <a:ext cx="579050" cy="554100"/>
          </a:xfrm>
          <a:prstGeom prst="rect">
            <a:avLst/>
          </a:prstGeom>
          <a:noFill/>
          <a:ln>
            <a:noFill/>
          </a:ln>
        </p:spPr>
      </p:pic>
      <p:pic>
        <p:nvPicPr>
          <p:cNvPr id="92" name="Google Shape;92;p13"/>
          <p:cNvPicPr preferRelativeResize="0"/>
          <p:nvPr/>
        </p:nvPicPr>
        <p:blipFill rotWithShape="1">
          <a:blip r:embed="rId4">
            <a:alphaModFix/>
          </a:blip>
          <a:srcRect b="41413" l="28988" r="58054" t="32403"/>
          <a:stretch/>
        </p:blipFill>
        <p:spPr>
          <a:xfrm>
            <a:off x="9842771" y="1701012"/>
            <a:ext cx="579050" cy="554100"/>
          </a:xfrm>
          <a:prstGeom prst="rect">
            <a:avLst/>
          </a:prstGeom>
          <a:noFill/>
          <a:ln>
            <a:noFill/>
          </a:ln>
        </p:spPr>
      </p:pic>
      <p:pic>
        <p:nvPicPr>
          <p:cNvPr id="93" name="Google Shape;93;p13"/>
          <p:cNvPicPr preferRelativeResize="0"/>
          <p:nvPr/>
        </p:nvPicPr>
        <p:blipFill rotWithShape="1">
          <a:blip r:embed="rId4">
            <a:alphaModFix/>
          </a:blip>
          <a:srcRect b="41413" l="13642" r="73401" t="32403"/>
          <a:stretch/>
        </p:blipFill>
        <p:spPr>
          <a:xfrm>
            <a:off x="9842771" y="2796225"/>
            <a:ext cx="579050" cy="554100"/>
          </a:xfrm>
          <a:prstGeom prst="rect">
            <a:avLst/>
          </a:prstGeom>
          <a:noFill/>
          <a:ln>
            <a:noFill/>
          </a:ln>
        </p:spPr>
      </p:pic>
      <p:pic>
        <p:nvPicPr>
          <p:cNvPr id="94" name="Google Shape;94;p13"/>
          <p:cNvPicPr preferRelativeResize="0"/>
          <p:nvPr/>
        </p:nvPicPr>
        <p:blipFill rotWithShape="1">
          <a:blip r:embed="rId4">
            <a:alphaModFix/>
          </a:blip>
          <a:srcRect b="43214" l="44335" r="42708" t="30601"/>
          <a:stretch/>
        </p:blipFill>
        <p:spPr>
          <a:xfrm>
            <a:off x="9842771" y="3546075"/>
            <a:ext cx="579050" cy="554100"/>
          </a:xfrm>
          <a:prstGeom prst="rect">
            <a:avLst/>
          </a:prstGeom>
          <a:noFill/>
          <a:ln>
            <a:noFill/>
          </a:ln>
        </p:spPr>
      </p:pic>
      <p:pic>
        <p:nvPicPr>
          <p:cNvPr id="95" name="Google Shape;95;p13"/>
          <p:cNvPicPr preferRelativeResize="0"/>
          <p:nvPr/>
        </p:nvPicPr>
        <p:blipFill rotWithShape="1">
          <a:blip r:embed="rId4">
            <a:alphaModFix/>
          </a:blip>
          <a:srcRect b="43214" l="57977" r="29066" t="30601"/>
          <a:stretch/>
        </p:blipFill>
        <p:spPr>
          <a:xfrm>
            <a:off x="9842771" y="4524800"/>
            <a:ext cx="579050" cy="554100"/>
          </a:xfrm>
          <a:prstGeom prst="rect">
            <a:avLst/>
          </a:prstGeom>
          <a:noFill/>
          <a:ln>
            <a:noFill/>
          </a:ln>
        </p:spPr>
      </p:pic>
      <p:pic>
        <p:nvPicPr>
          <p:cNvPr id="96" name="Google Shape;96;p13"/>
          <p:cNvPicPr preferRelativeResize="0"/>
          <p:nvPr/>
        </p:nvPicPr>
        <p:blipFill rotWithShape="1">
          <a:blip r:embed="rId5">
            <a:alphaModFix/>
          </a:blip>
          <a:srcRect b="0" l="715" r="84317" t="0"/>
          <a:stretch/>
        </p:blipFill>
        <p:spPr>
          <a:xfrm>
            <a:off x="6728512" y="989511"/>
            <a:ext cx="718124" cy="779175"/>
          </a:xfrm>
          <a:prstGeom prst="rect">
            <a:avLst/>
          </a:prstGeom>
          <a:noFill/>
          <a:ln>
            <a:noFill/>
          </a:ln>
        </p:spPr>
      </p:pic>
      <p:pic>
        <p:nvPicPr>
          <p:cNvPr id="97" name="Google Shape;97;p13"/>
          <p:cNvPicPr preferRelativeResize="0"/>
          <p:nvPr/>
        </p:nvPicPr>
        <p:blipFill rotWithShape="1">
          <a:blip r:embed="rId5">
            <a:alphaModFix/>
          </a:blip>
          <a:srcRect b="0" l="57964" r="27686" t="0"/>
          <a:stretch/>
        </p:blipFill>
        <p:spPr>
          <a:xfrm>
            <a:off x="9899516" y="932477"/>
            <a:ext cx="688501" cy="7791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FBE244"/>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